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4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05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409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626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335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68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07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673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24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18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00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11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9154-8B2C-495A-B440-C5F9C948B10C}" type="datetimeFigureOut">
              <a:rPr lang="nb-NO" smtClean="0"/>
              <a:t>20.04.2017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B83B8-F344-4994-91FB-AC4BAF3288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15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576" y="5301208"/>
            <a:ext cx="7772400" cy="893961"/>
          </a:xfrm>
          <a:solidFill>
            <a:srgbClr val="002060">
              <a:alpha val="60000"/>
            </a:srgbClr>
          </a:solidFill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Bridge i lokalmedia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91680" y="6237312"/>
            <a:ext cx="6624736" cy="528464"/>
          </a:xfrm>
        </p:spPr>
        <p:txBody>
          <a:bodyPr>
            <a:normAutofit fontScale="47500" lnSpcReduction="20000"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Ved Leif Juvik – Os BK </a:t>
            </a:r>
            <a:br>
              <a:rPr lang="nb-NO" dirty="0" smtClean="0">
                <a:solidFill>
                  <a:schemeClr val="bg1"/>
                </a:solidFill>
              </a:rPr>
            </a:br>
            <a:r>
              <a:rPr lang="nb-NO" dirty="0" smtClean="0">
                <a:solidFill>
                  <a:schemeClr val="bg1"/>
                </a:solidFill>
              </a:rPr>
              <a:t>Os og Fusaposten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8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178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757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518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103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Midtsiden 9. februar 2016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171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4581128"/>
            <a:ext cx="8229600" cy="1143000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NM damelag 2015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2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Os og Fusaposten </a:t>
            </a:r>
            <a:r>
              <a:rPr lang="nb-NO" dirty="0" err="1" smtClean="0">
                <a:solidFill>
                  <a:schemeClr val="bg1"/>
                </a:solidFill>
              </a:rPr>
              <a:t>aug</a:t>
            </a:r>
            <a:r>
              <a:rPr lang="nb-NO" dirty="0" smtClean="0">
                <a:solidFill>
                  <a:schemeClr val="bg1"/>
                </a:solidFill>
              </a:rPr>
              <a:t> 2016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390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Nordisk Hamar 2012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5831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Gull Nordisk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029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b-NO" dirty="0" smtClean="0"/>
              <a:t>Utebridge </a:t>
            </a:r>
            <a:r>
              <a:rPr lang="nb-NO" dirty="0" err="1" smtClean="0"/>
              <a:t>Osøyro</a:t>
            </a:r>
            <a:r>
              <a:rPr lang="nb-NO" dirty="0" smtClean="0"/>
              <a:t> 2010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5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35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622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48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2014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4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35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6446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692696" y="188640"/>
            <a:ext cx="8229600" cy="1143000"/>
          </a:xfrm>
        </p:spPr>
        <p:txBody>
          <a:bodyPr/>
          <a:lstStyle/>
          <a:p>
            <a:r>
              <a:rPr lang="nb-NO" dirty="0" smtClean="0"/>
              <a:t>2015  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658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38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43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91264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Nettsak</a:t>
            </a:r>
            <a:r>
              <a:rPr lang="nb-NO" dirty="0">
                <a:solidFill>
                  <a:schemeClr val="bg1"/>
                </a:solidFill>
              </a:rPr>
              <a:t> Os og Fusaposten 12. april, dagen før nordisk </a:t>
            </a:r>
            <a:r>
              <a:rPr lang="nb-NO" dirty="0" smtClean="0">
                <a:solidFill>
                  <a:schemeClr val="bg1"/>
                </a:solidFill>
              </a:rPr>
              <a:t>starta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62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092796" cy="7242466"/>
          </a:xfrm>
        </p:spPr>
      </p:pic>
    </p:spTree>
    <p:extLst>
      <p:ext uri="{BB962C8B-B14F-4D97-AF65-F5344CB8AC3E}">
        <p14:creationId xmlns:p14="http://schemas.microsoft.com/office/powerpoint/2010/main" val="104301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5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2761"/>
            <a:ext cx="4392488" cy="6588733"/>
          </a:xfrm>
        </p:spPr>
      </p:pic>
    </p:spTree>
    <p:extLst>
      <p:ext uri="{BB962C8B-B14F-4D97-AF65-F5344CB8AC3E}">
        <p14:creationId xmlns:p14="http://schemas.microsoft.com/office/powerpoint/2010/main" val="255733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Bronse </a:t>
            </a:r>
            <a:r>
              <a:rPr lang="nb-NO" smtClean="0"/>
              <a:t>VM junior W25 2016</a:t>
            </a:r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58" y="1772816"/>
            <a:ext cx="9435908" cy="3379669"/>
          </a:xfrm>
        </p:spPr>
      </p:pic>
    </p:spTree>
    <p:extLst>
      <p:ext uri="{BB962C8B-B14F-4D97-AF65-F5344CB8AC3E}">
        <p14:creationId xmlns:p14="http://schemas.microsoft.com/office/powerpoint/2010/main" val="316611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48" y="-263408"/>
            <a:ext cx="9433048" cy="7076784"/>
          </a:xfrm>
        </p:spPr>
      </p:pic>
    </p:spTree>
    <p:extLst>
      <p:ext uri="{BB962C8B-B14F-4D97-AF65-F5344CB8AC3E}">
        <p14:creationId xmlns:p14="http://schemas.microsoft.com/office/powerpoint/2010/main" val="2645726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51</Words>
  <Application>Microsoft Office PowerPoint</Application>
  <PresentationFormat>Skjermfremvisning (4:3)</PresentationFormat>
  <Paragraphs>13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7" baseType="lpstr">
      <vt:lpstr>Office-tema</vt:lpstr>
      <vt:lpstr>Bridge i lokalmedia</vt:lpstr>
      <vt:lpstr>PowerPoint-presentasjon</vt:lpstr>
      <vt:lpstr>PowerPoint-presentasjon</vt:lpstr>
      <vt:lpstr>Nettsak Os og Fusaposten 12. april, dagen før nordisk starta</vt:lpstr>
      <vt:lpstr>PowerPoint-presentasjon</vt:lpstr>
      <vt:lpstr>PowerPoint-presentasjon</vt:lpstr>
      <vt:lpstr>PowerPoint-presentasjon</vt:lpstr>
      <vt:lpstr>Bronse VM junior W25 2016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Midtsiden 9. februar 2016</vt:lpstr>
      <vt:lpstr>NM damelag 2015</vt:lpstr>
      <vt:lpstr>Os og Fusaposten aug 2016</vt:lpstr>
      <vt:lpstr>Nordisk Hamar 2012</vt:lpstr>
      <vt:lpstr>Gull Nordisk 2013</vt:lpstr>
      <vt:lpstr>Utebridge Osøyro 2010</vt:lpstr>
      <vt:lpstr>PowerPoint-presentasjon</vt:lpstr>
      <vt:lpstr>PowerPoint-presentasjon</vt:lpstr>
      <vt:lpstr>2014</vt:lpstr>
      <vt:lpstr>PowerPoint-presentasjon</vt:lpstr>
      <vt:lpstr>2013</vt:lpstr>
      <vt:lpstr>2015   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Harding</dc:creator>
  <cp:lastModifiedBy>Marianne Harding</cp:lastModifiedBy>
  <cp:revision>17</cp:revision>
  <dcterms:created xsi:type="dcterms:W3CDTF">2017-04-19T17:22:58Z</dcterms:created>
  <dcterms:modified xsi:type="dcterms:W3CDTF">2017-04-20T15:05:20Z</dcterms:modified>
</cp:coreProperties>
</file>